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8" r:id="rId10"/>
    <p:sldId id="341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 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估   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)÷4=90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)÷3=600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)÷8=30</a:t>
            </a:r>
          </a:p>
        </p:txBody>
      </p:sp>
      <p:sp>
        <p:nvSpPr>
          <p:cNvPr id="14" name="矩形 13"/>
          <p:cNvSpPr/>
          <p:nvPr/>
        </p:nvSpPr>
        <p:spPr>
          <a:xfrm>
            <a:off x="642910" y="150018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2143122"/>
            <a:ext cx="150019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278606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</a:p>
        </p:txBody>
      </p:sp>
      <p:sp>
        <p:nvSpPr>
          <p:cNvPr id="7" name="矩形 6"/>
          <p:cNvSpPr/>
          <p:nvPr/>
        </p:nvSpPr>
        <p:spPr>
          <a:xfrm>
            <a:off x="357158" y="3571882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除法算式中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可用商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除数求出被除数的值。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928676"/>
            <a:ext cx="93583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90÷3=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120÷6=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54÷6=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400÷2=         900÷3=         1200÷6=        540÷6=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4000÷2=             9000÷3=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12000÷6=           5400÷6=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107155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sp>
        <p:nvSpPr>
          <p:cNvPr id="5" name="矩形 4"/>
          <p:cNvSpPr/>
          <p:nvPr/>
        </p:nvSpPr>
        <p:spPr>
          <a:xfrm>
            <a:off x="3643306" y="107155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6" name="矩形 5"/>
          <p:cNvSpPr/>
          <p:nvPr/>
        </p:nvSpPr>
        <p:spPr>
          <a:xfrm>
            <a:off x="6000760" y="107155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sp>
        <p:nvSpPr>
          <p:cNvPr id="7" name="矩形 6"/>
          <p:cNvSpPr/>
          <p:nvPr/>
        </p:nvSpPr>
        <p:spPr>
          <a:xfrm>
            <a:off x="8286776" y="107155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8" name="矩形 7"/>
          <p:cNvSpPr/>
          <p:nvPr/>
        </p:nvSpPr>
        <p:spPr>
          <a:xfrm>
            <a:off x="1357290" y="192880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9" name="矩形 8"/>
          <p:cNvSpPr/>
          <p:nvPr/>
        </p:nvSpPr>
        <p:spPr>
          <a:xfrm>
            <a:off x="3714744" y="192880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16" name="矩形 15"/>
          <p:cNvSpPr/>
          <p:nvPr/>
        </p:nvSpPr>
        <p:spPr>
          <a:xfrm>
            <a:off x="6215074" y="192880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17" name="矩形 16"/>
          <p:cNvSpPr/>
          <p:nvPr/>
        </p:nvSpPr>
        <p:spPr>
          <a:xfrm>
            <a:off x="8501090" y="192880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18" name="矩形 17"/>
          <p:cNvSpPr/>
          <p:nvPr/>
        </p:nvSpPr>
        <p:spPr>
          <a:xfrm>
            <a:off x="1643042" y="278606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</a:p>
        </p:txBody>
      </p:sp>
      <p:sp>
        <p:nvSpPr>
          <p:cNvPr id="19" name="矩形 18"/>
          <p:cNvSpPr/>
          <p:nvPr/>
        </p:nvSpPr>
        <p:spPr>
          <a:xfrm>
            <a:off x="4572000" y="278606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</a:p>
        </p:txBody>
      </p:sp>
      <p:sp>
        <p:nvSpPr>
          <p:cNvPr id="20" name="矩形 19"/>
          <p:cNvSpPr/>
          <p:nvPr/>
        </p:nvSpPr>
        <p:spPr>
          <a:xfrm>
            <a:off x="1928794" y="364332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</a:p>
        </p:txBody>
      </p:sp>
      <p:sp>
        <p:nvSpPr>
          <p:cNvPr id="21" name="矩形 20"/>
          <p:cNvSpPr/>
          <p:nvPr/>
        </p:nvSpPr>
        <p:spPr>
          <a:xfrm>
            <a:off x="4643438" y="3619036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428610"/>
            <a:ext cx="80591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用你喜欢的方法估算。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89÷3≈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562÷7≈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402÷5≈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72÷7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52÷7≈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421÷6≈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163÷8≈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362÷9≈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178÷6≈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220÷7≈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91÷3≈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232÷6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</a:p>
        </p:txBody>
      </p:sp>
      <p:sp>
        <p:nvSpPr>
          <p:cNvPr id="6" name="矩形 5"/>
          <p:cNvSpPr/>
          <p:nvPr/>
        </p:nvSpPr>
        <p:spPr>
          <a:xfrm>
            <a:off x="1928794" y="107155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6314" y="1071552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0232" y="171449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4876" y="1714494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8794" y="235743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4" y="235743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0232" y="300037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7752" y="300037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8794" y="3643320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57752" y="3643320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5918" y="4286262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6314" y="4286262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630" y="642924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下面各题的商接近多少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1" name="D58B.EPS" descr="id:214749031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428742"/>
            <a:ext cx="5806833" cy="3000396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rot="16200000" flipH="1">
            <a:off x="2500298" y="2143122"/>
            <a:ext cx="1285884" cy="12858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V="1">
            <a:off x="2428860" y="2143122"/>
            <a:ext cx="1428760" cy="12858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5357818" y="2143122"/>
            <a:ext cx="1285884" cy="12858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0800000" flipV="1">
            <a:off x="5286380" y="2143122"/>
            <a:ext cx="1428760" cy="12858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857238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超市要把这些苹果装在袋子里卖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个装一袋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大约可以装多少袋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857356" y="2428874"/>
            <a:ext cx="42862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163÷4≈40(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d58a.jpg" descr="id:214749032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2000246"/>
            <a:ext cx="1552261" cy="107157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28794" y="3571882"/>
            <a:ext cx="4286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答：大约可以装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85800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妈妈带了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元去海底世界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如果每张门票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人买门票够吗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143108" y="2357436"/>
            <a:ext cx="419803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42×5≈200(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3143254"/>
            <a:ext cx="41980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&gt;160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10" name="矩形 9"/>
          <p:cNvSpPr/>
          <p:nvPr/>
        </p:nvSpPr>
        <p:spPr>
          <a:xfrm>
            <a:off x="2643174" y="4000510"/>
            <a:ext cx="3643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实验小学三年级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名老师带着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名同学去春游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如果每辆车坐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辆车够吗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用两种方法解答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1714480" y="2214560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:29≈30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6×30=180(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175+7=182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182&gt;180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643042" y="3500444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:175+7=182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182≈180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180÷6=30(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29&lt;30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330</Words>
  <Application>Microsoft Office PowerPoint</Application>
  <PresentationFormat>全屏显示(16:9)</PresentationFormat>
  <Paragraphs>68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349</cp:revision>
  <dcterms:created xsi:type="dcterms:W3CDTF">2018-12-06T02:32:00Z</dcterms:created>
  <dcterms:modified xsi:type="dcterms:W3CDTF">2021-01-03T09:21:05Z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